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228" autoAdjust="0"/>
  </p:normalViewPr>
  <p:slideViewPr>
    <p:cSldViewPr showGuides="1">
      <p:cViewPr>
        <p:scale>
          <a:sx n="125" d="100"/>
          <a:sy n="125" d="100"/>
        </p:scale>
        <p:origin x="342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22241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08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жаңбыр, найзағай. Батыс, оңтүстік-батыстан жел соғады, күші 7-12 м/с. Ауа температурасы түнде 17-19, күндіз 28-30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327263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a:t>
            </a:r>
            <a:r>
              <a:rPr lang="kk-KZ" altLang="ru-RU" sz="1200" b="1" i="1" dirty="0" smtClean="0">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25887</TotalTime>
  <Words>504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5091</cp:revision>
  <cp:lastPrinted>2021-07-01T07:38:07Z</cp:lastPrinted>
  <dcterms:created xsi:type="dcterms:W3CDTF">2018-03-27T06:03:00Z</dcterms:created>
  <dcterms:modified xsi:type="dcterms:W3CDTF">2026-05-07T08:38:55Z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